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7" r:id="rId22"/>
    <p:sldId id="276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2" d="100"/>
          <a:sy n="102" d="100"/>
        </p:scale>
        <p:origin x="19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93551-39D4-264C-A6DC-0401DEC4956E}" type="datetimeFigureOut">
              <a:rPr lang="en-US" smtClean="0"/>
              <a:t>8/14/25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9D1F3-2A7B-214F-BBEA-10BB5C380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7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A929B-C173-C61C-4CF3-E760D79C7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29D54E-54BF-C4D8-1B2F-6A33167B3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32F9A4-AED9-0589-7BAE-719C9031E1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49429-7309-E670-0A42-62CAE0C3B6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9D1F3-2A7B-214F-BBEA-10BB5C3802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88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9D1F3-2A7B-214F-BBEA-10BB5C3802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23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446E3-05AB-F861-B84E-FD6DB5BA7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4D32B3-F7CA-6C76-5456-0B2DFC6C65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AEC024-6D22-DB42-3F8C-8CF0364CD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E5710-407C-E43E-94D7-D63390382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9D1F3-2A7B-214F-BBEA-10BB5C3802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5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B5B0B-E275-9D2C-C7D3-4C71A57B4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86DE83-40B9-854D-EBA3-1C85E371FE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89B928-5F15-D15B-E9E2-8D4D58C5C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24616-5769-BCAA-F1A0-7627FF0FC9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9D1F3-2A7B-214F-BBEA-10BB5C3802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18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8D87C-4170-29AF-D791-33B7BDECD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931614-6674-7D15-08F2-92485B53C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05F718-5042-0DAC-44FE-0F9FEEB9E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2A39B-FA98-24FA-4FBB-35AB4DF3B0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9D1F3-2A7B-214F-BBEA-10BB5C3802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05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8CCD8-AEED-3364-5032-C7AF5FD26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D4F926-5527-93F6-EF47-1F0A2404C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471A7D-211B-D385-7F66-BBEB8E67D7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D29A7-95EB-6C05-67B5-47663EA9E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9D1F3-2A7B-214F-BBEA-10BB5C3802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5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91FDE-D7E8-00F0-3994-993FF3BE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75E4A-1F6A-2988-801A-1B1967AD9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06426-A23D-8ABC-726D-973EF81AA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33555-93E2-C59B-853E-7E5EE236F5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9D1F3-2A7B-214F-BBEA-10BB5C3802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17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37A5A-DBC4-306E-4D0B-2C5576F5F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43CE5B-F20F-A247-BBE0-6E84FEB5A3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D9FA4C-966C-46E0-EB32-8DA01746A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E3879-6796-9A64-FCBC-44A13A4B7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9D1F3-2A7B-214F-BBEA-10BB5C3802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8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ACAA-614D-041A-5D61-AC86FF366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AA6A0-1CC5-63F2-0445-53F3BF8B8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8478B-3198-702B-8DA9-0046F8558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AE91-6281-8C40-9922-9162E51319C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461B9-C1CD-0FAF-58E3-3D418A53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5B15B-A0BC-A83C-20AF-31F741C9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1926-33A5-2A43-AD55-54E91825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4E872-D234-E9BA-AD5B-161C13DA5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B17C5-5CB1-7094-C112-B34F828C9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958CF-1D9B-4285-AD8C-345080F2A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AE91-6281-8C40-9922-9162E51319C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D52BB-2CCB-AF48-11BA-334A37350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60F6B-44FF-4242-38A0-09436968A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1926-33A5-2A43-AD55-54E91825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7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86E3B2-F38C-BEB4-1663-1B41A37D2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32631-4E2C-D061-AB5D-D9B525BB5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BE36A-7CAB-F82C-51D9-4621E3B1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AE91-6281-8C40-9922-9162E51319C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9ECF-C4AF-A860-60C3-B8C50EDFE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5E0FB-5D0F-781B-1DE0-6DAAF5D29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1926-33A5-2A43-AD55-54E91825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1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54E4E-CA43-747C-3A45-6FBCBEF9B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F4507-18B2-FB58-C3C8-BA6BAD827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6811F-3686-1626-E5A3-8C53AC776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AE91-6281-8C40-9922-9162E51319C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D3D2-D116-E853-08BE-AA8800554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3FF7A-9034-872A-FC8F-45ABA9F8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1926-33A5-2A43-AD55-54E91825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1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0353-8F48-AD5F-667B-5B3088761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2B736-6076-6920-AA4F-34004F2A8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AA84D-45EB-304C-3DA9-FD4932CDF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AE91-6281-8C40-9922-9162E51319C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E3B36-11AE-C756-5D5D-60D037128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4CE38-40AA-440D-4C57-B71A4F6B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1926-33A5-2A43-AD55-54E91825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0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039F9-32EC-9C03-0139-7C311DC5E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6D8C2-08DD-5F83-40D3-F929C49A6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A2374-6791-0E1D-2C30-31554AC79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FB0E7-011B-295E-80A8-3D9235A27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AE91-6281-8C40-9922-9162E51319C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40CCD-0A09-8302-B38D-DAF15BAA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ABE46-7659-2853-0690-CEC98EBE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1926-33A5-2A43-AD55-54E91825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6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B1FB2-9E49-93DF-699E-F7C8517AC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6B328-3DF1-1042-5FE6-B6B56EE4F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88DE21-0057-0C6F-7694-DF70AA5FF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EA3FE5-AD2C-A885-8265-7C523DE0A1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0C4714-94A1-FB9E-B509-405CE7AC6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F721BF-A56A-789C-7E28-93F7964A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AE91-6281-8C40-9922-9162E51319C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FF3E47-43E1-44FB-F6CC-E0DEA1CB0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9EEEDF-F6FB-FE32-C30E-BC1706104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1926-33A5-2A43-AD55-54E91825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3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9644-FFB1-1545-FF6F-74DC987FE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A2C092-E18C-4ED5-C010-3E68FA2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AE91-6281-8C40-9922-9162E51319C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721D8D-5C72-446C-DEBB-43485D46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18AFB-3888-2B54-FB8E-A5B4FB9B4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1926-33A5-2A43-AD55-54E91825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3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1C4193-87D7-ED9B-AD54-12DCD8C57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AE91-6281-8C40-9922-9162E51319C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264565-6A62-B6C6-6C8C-E62509AD7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FF5DB-3FA4-2EBE-8776-69F3436F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1926-33A5-2A43-AD55-54E91825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5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EA993-635B-419B-A48F-935A3D7D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BA1F7-2296-FE3D-8D48-E1A4841C7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50AC1B-684B-6A04-4ACB-9857F041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C6C14-EC2A-5D16-983D-4B461F43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AE91-6281-8C40-9922-9162E51319C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817E3-56FB-3AAB-1613-453D51E58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C94F0-1FFD-13EE-5DAF-17AE1D34D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1926-33A5-2A43-AD55-54E91825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6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A675-17B1-5BB5-6895-FF8C27C78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346550-E8A1-B13B-7B08-FD50F2A857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4BE011-DC41-CF38-3906-AF4E1C5CC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5B319-BDAC-33DF-EF98-60952E6BB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AE91-6281-8C40-9922-9162E51319C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7BC69-DEBC-93C8-B14A-7DA147942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A793B-68E8-7B3F-E3FB-92399822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1926-33A5-2A43-AD55-54E91825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4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DC1743-A43D-93C3-ABD7-2813054C9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F60D9-FBC1-F945-FABA-F63503F0B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9BFC3-03A5-8B5F-FE54-4C340B6C3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5BAE91-6281-8C40-9922-9162E51319C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14787-324C-491E-D2DB-66B009E49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83C28-9B0B-EBFB-DF5A-E7F259F74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7E1926-33A5-2A43-AD55-54E91825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7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F8CFDA-5096-E113-C087-816A6C6C1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38246-F981-15F5-26FA-70A8C7480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4C2E4B-A460-0AF2-E06D-1C947E2B40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BB472-B20B-E1CE-3083-5DC4E3088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0F37B9-B852-1619-A3B0-7DB672E089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8373" y="0"/>
            <a:ext cx="12210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7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A46A7-C69B-0EB0-C72B-4AE9FD4C5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B12AC1-2913-34A4-10EE-4FB9DE8C6D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9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B06C5-201F-8D4E-4F03-08F87D85B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01C901-6028-C6AE-0FD4-BF8908E168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4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5948C-AE7E-4529-99A4-385F6EF8B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5D4C51-330F-2256-612A-0D6A5568A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1545"/>
            <a:ext cx="12192000" cy="6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7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9701C-6CA1-19F5-09BF-DE050DF83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07F027-EA23-6502-1882-5988A17B8B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7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EE1D9-B3EA-3CE8-90AF-CC783791F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615D30-F1A4-EBC8-52D8-30B47FEE0D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5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657B5-244D-4A48-FEF8-2BBE84A50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EA7F0-A210-2292-6A53-CF2DC34399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4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E9696-BC15-0F16-74B4-0F6BCD479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BDEDA7-935E-F417-6EC5-DFF405CCF1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208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2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2626D-76A4-DB5B-AEF4-05C991ED5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FB5113-9A39-63EB-84FA-90510005BB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9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3A192B-0D41-8E4B-C17B-1682E50BC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6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67E18-D0D8-69EC-BB62-9E4C82C21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078556-ADB1-E59E-232A-5A2B5B1B26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70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5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3D74E-E4E6-B31A-EC7A-6255DB17C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7DD83C-B754-B00D-69AC-A5B179133F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635" y="8810"/>
            <a:ext cx="12139424" cy="68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A9E2D-FD3B-85CD-4700-0FCCE34D0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731878-6C4A-9535-CF04-48A957CF6D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8810"/>
            <a:ext cx="12170694" cy="68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2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717E1-0682-5DD2-BCA5-4C79D0F11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7BCF84-C32A-53C1-ABBC-10ABEF0A8F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70" y="8810"/>
            <a:ext cx="12148154" cy="68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5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111BD-C2D5-AC72-2A44-49DFDD1EA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D4DD11-C4D1-7C3E-B7E5-ACF2DDE46F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8810"/>
            <a:ext cx="12143808" cy="68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3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D1C27-0899-56FB-A6C0-3AC4B4DE4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8C8D6-8AC3-72F9-3B3C-9EFCBE8CC1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0770"/>
            <a:ext cx="12191999" cy="68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FCD5C-B701-2F69-E5FC-A2AD2D6A4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A32258-F576-E848-5772-208408C1B9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48" y="-1"/>
            <a:ext cx="12181104" cy="685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AE6E7-AA8F-CAE3-4C47-91888C283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8A9B7F-19EE-2770-6849-01E898A02C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48" y="-1"/>
            <a:ext cx="12181104" cy="68532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8F51F2-0791-6CA9-D8F1-156981377C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"/>
            <a:ext cx="12192000" cy="686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9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FACEF-0E07-2862-29B7-C14571B91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A441D8-5D3E-D4B3-C0D0-D4639740C7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6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7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1C209-8953-7283-F637-A3079C2F5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CF14C-DB27-7A53-A9A0-612019658C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217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1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10E71-D79F-90F4-128A-8AF21B9DB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553C9-5953-3C21-45F1-B63107D0F0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12192000" cy="686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6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363DE-2CCC-7196-5C42-34573CEB3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C0C917-87E8-1D09-97F1-EB0DC13E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7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0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82246-6E29-9A8D-F46D-1F1FBF11A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5181D-0742-F496-EA28-47E5231ACE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0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F0A20D0A6EEE4FA70DD33E3EC1B0D8" ma:contentTypeVersion="15" ma:contentTypeDescription="Create a new document." ma:contentTypeScope="" ma:versionID="f120ff0b5901047029148431f9ce5600">
  <xsd:schema xmlns:xsd="http://www.w3.org/2001/XMLSchema" xmlns:xs="http://www.w3.org/2001/XMLSchema" xmlns:p="http://schemas.microsoft.com/office/2006/metadata/properties" xmlns:ns2="98884386-4070-4556-9dc0-3f7206d1018c" xmlns:ns3="84789ee3-3e0f-4581-9c52-5bfe85b76e2f" targetNamespace="http://schemas.microsoft.com/office/2006/metadata/properties" ma:root="true" ma:fieldsID="a8da0c68d7bb057bf413ddd22d8635d5" ns2:_="" ns3:_="">
    <xsd:import namespace="98884386-4070-4556-9dc0-3f7206d1018c"/>
    <xsd:import namespace="84789ee3-3e0f-4581-9c52-5bfe85b76e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884386-4070-4556-9dc0-3f7206d101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b4b81bd-9055-4266-bd2a-918a5aba10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89ee3-3e0f-4581-9c52-5bfe85b76e2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a278b0b-9a2f-4b1f-b6d1-1b83e7af1d73}" ma:internalName="TaxCatchAll" ma:showField="CatchAllData" ma:web="84789ee3-3e0f-4581-9c52-5bfe85b76e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4789ee3-3e0f-4581-9c52-5bfe85b76e2f" xsi:nil="true"/>
    <lcf76f155ced4ddcb4097134ff3c332f xmlns="98884386-4070-4556-9dc0-3f7206d1018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780AE9A-5A69-416E-BA11-A50AD896324C}"/>
</file>

<file path=customXml/itemProps2.xml><?xml version="1.0" encoding="utf-8"?>
<ds:datastoreItem xmlns:ds="http://schemas.openxmlformats.org/officeDocument/2006/customXml" ds:itemID="{0A3AD519-0647-4ADD-A348-9F2810D12713}"/>
</file>

<file path=customXml/itemProps3.xml><?xml version="1.0" encoding="utf-8"?>
<ds:datastoreItem xmlns:ds="http://schemas.openxmlformats.org/officeDocument/2006/customXml" ds:itemID="{1CBFC389-6344-42A0-BBF2-6F858EC96A49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8</Words>
  <Application>Microsoft Macintosh PowerPoint</Application>
  <PresentationFormat>Widescreen</PresentationFormat>
  <Paragraphs>8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Guidry, Seth</dc:creator>
  <cp:lastModifiedBy>Guidry, Seth</cp:lastModifiedBy>
  <cp:revision>1</cp:revision>
  <dcterms:created xsi:type="dcterms:W3CDTF">2025-08-15T00:41:42Z</dcterms:created>
  <dcterms:modified xsi:type="dcterms:W3CDTF">2025-08-15T01:43:34Z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0x01010018F0A20D0A6EEE4FA70DD33E3EC1B0D8</vt:lpwstr>
  </property>
</Properties>
</file>